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F3640-5A4F-4E60-84B9-17FA56E05396}" type="datetimeFigureOut">
              <a:rPr lang="pt-BR" smtClean="0"/>
              <a:t>2009-06-30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969AB-30CC-49B2-8DAA-7D101EC6FB5C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21439" y="2500306"/>
          <a:ext cx="8501122" cy="1239409"/>
        </p:xfrm>
        <a:graphic>
          <a:graphicData uri="http://schemas.openxmlformats.org/presentationml/2006/ole">
            <p:oleObj spid="_x0000_s1027" name="Image" r:id="rId3" imgW="7492063" imgH="1092063" progId="Photoshop.Image.11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43372" y="5500702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71963" y="5681979"/>
            <a:ext cx="50006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>
                <a:latin typeface="Bell Gothic Std Black" pitchFamily="34" charset="0"/>
              </a:rPr>
              <a:t>Bernardo Juncal e Cinthya França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block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021" y="1571612"/>
            <a:ext cx="8411958" cy="468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57488" y="857232"/>
            <a:ext cx="3750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Esboço do game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b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715040" cy="495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928926" y="50004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Programando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809227"/>
            <a:ext cx="9144000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Melhorando o jogo: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obo Std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Mudamos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os sprites de barras para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blocos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Implementamos o lançamento de uma maneira que a bolinha não fosse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reta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Desenhamos 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fundo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Colocamos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score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Traduzimos o jogo para inglês com o objetivo de aumentar 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público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Fizemos o menu interessante com música e foto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428604"/>
            <a:ext cx="9001156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Desafios: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pt-B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obo Std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Fazer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a bola menor girar em torno do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mouse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Fazer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os blocos andarem juntos e mudar o sentido do movimento com apenas uma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variável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Programar os botões do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menu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Fazer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com que no primeiro clique a bola ficasse vermelha e no próximo clique o lançamento da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bola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Parar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o jogo quando o mouse ultrapassasse a linha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pontilhada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 Implementar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o score, pois não era possível escrever o nome quando o jogo terminava, já que o console.writeline não funciona no modo gráfico.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142984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Usamos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a equação paramétrica do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círculo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Criamos uma variável para cada bloco </a:t>
            </a:r>
            <a:endParaRPr lang="pt-B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Criamos um sprite bem pequeno que segue o mouse, quando acontece o clique o programa verifica se esse sprite está em contato com algum botão(que também é um sprite) e então decorre uma ação se houver contato, se não nada acontece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Criamos variáveis booleanas para cada bolinha e quando acontece o clique a variável lancabola recebe true e muda a cor de uma bolinha, no próximo clique a bola é lançada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itchFamily="34" charset="0"/>
              <a:cs typeface="Lucida Sans Unicode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Quando o mouse passa a linha, as bolas param de girar e o clique é desabilitado. Se houver uma bola já lançada, a mesma continuará o percurso.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  <a:cs typeface="Lucida Sans Unicode" pitchFamily="34" charset="0"/>
              </a:rPr>
              <a:t>Criamos variáveis booleanas para cada bolinha e quando acontece o clique a variável lancabola recebe true e muda a cor de uma bolinha, no próximo clique a bola é lançada. </a:t>
            </a:r>
          </a:p>
        </p:txBody>
      </p:sp>
      <p:sp>
        <p:nvSpPr>
          <p:cNvPr id="3" name="Rectangle 2"/>
          <p:cNvSpPr/>
          <p:nvPr/>
        </p:nvSpPr>
        <p:spPr>
          <a:xfrm>
            <a:off x="3500430" y="357166"/>
            <a:ext cx="21971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Soluções: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889369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57620" y="642918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3"/>
            <a:ext cx="8858312" cy="482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00496" y="642918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JOGO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309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Adobe Photoshop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XP</dc:creator>
  <cp:lastModifiedBy>XP</cp:lastModifiedBy>
  <cp:revision>14</cp:revision>
  <dcterms:created xsi:type="dcterms:W3CDTF">2009-06-30T23:50:55Z</dcterms:created>
  <dcterms:modified xsi:type="dcterms:W3CDTF">2009-07-01T00:56:42Z</dcterms:modified>
</cp:coreProperties>
</file>